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D1A4C-4570-470D-9F69-F841EA003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7F0165-6F83-4557-BFCF-1C800CA34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3FC1FC-7653-4C7E-AB5D-23E13743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18DBC-D174-4323-BAE9-35F57328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D1D9BA-3129-4C7A-A467-E6B2828A8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97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61AB9-D576-408E-8EFF-15FA57FB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19D880-74A5-4A2B-B14C-F689AC088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442EB-8DA5-44A3-B1CC-887EAE38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25BCD8-A137-4DC9-ABD6-A271A4104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BCBF4-1E51-470F-ABFE-3F9A238B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8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0881B9-61E3-486F-9A8B-005593FD4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3EB850-8D8E-4F6F-9843-2FBCE8AF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41E82-D4E8-4D1F-8532-51360955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5F729-0CD5-4F7C-8208-8CEC6519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AD6DF-D03D-4B96-9ABC-440230AF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1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D977B-2634-42B9-A1F0-B95A64E6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8EFDB-1CD2-4E78-A8E5-78B71B9E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949F7B-68A7-48B0-A1FA-7ED11F61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7184B4-7DF6-4747-9458-BD359D9A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716429-2BDC-4F0F-B73D-A24729A4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36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98743-12B8-4F14-A252-D39C09C7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25F985-2447-40EF-A692-152B1BFF3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C8786C-6719-4889-8D12-FFAD68B4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C839E-225C-43D6-B50B-DD980AC4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914F53-EEC2-4C4A-8ED1-5939D1EF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4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0E630-21C4-4B0B-95C9-82C375CE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4173CC-B2DC-497D-9842-6991D1DA8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08492C-FD50-42C7-B5EC-0919074D2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EC9510-DFFD-4619-8912-B072BF1D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BCC89A-293F-4D9E-BB89-BF98594F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A0F3D3-3D4C-49B2-A8F6-C92C71E3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F278C-2E5B-46D3-87C6-326C28BE7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95833-67FC-47EF-8F0D-60EAABF4B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20E2D-1B47-4506-A6E0-F7889B3C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02F805-B1F9-43B4-BB1B-48D52CC50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67ED08-B729-4C4C-BDE5-106ACC326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AB7D09-AE11-40AD-9699-5850D359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D0C04A-2488-49AB-8AD2-AEFBE7CA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DAF998-F0D8-46E6-87B2-0F34ABB5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D8C7C-D50F-4731-8732-E00E5E66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AFE9AD-32F4-4EE6-BEDC-2B7E5F12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826918-3997-4EDF-802B-0014F729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56FF36-5906-4D1F-B4C7-E2A0322D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84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FCC31B-95A1-40C0-A0E5-92910D8D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542BCC-1D0F-4DA0-8971-8DC55A78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DA9DC5-E649-472B-809A-6E9E1B31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27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48667-9105-439F-B129-0C57FD28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2C9D2-D67D-40A5-B1C5-C2EB41D91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7154BD-3E54-4026-8C32-1FA24920C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3F408-6167-439E-A799-F397971E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BBEFD3-DB92-47C8-9E21-A806E45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D60DF9-1E7F-4B62-AAE1-C0E402E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21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8471F-BD1D-4FC9-9B27-D1C4FFF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9F8248-713D-417A-A98F-95A904ED0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C9404A-8C81-4023-8FBE-426521C8F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5D3F92-BD47-4418-AC95-FD5E3194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64424C-3EC0-40A1-8729-6E908F21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A8B042-728D-4536-B2AE-FA2EE450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11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D3F331-F259-4AAC-809D-88FE3F6F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750785-9F40-4C0D-8D14-06AA6E018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F8F4F-FB6E-422D-87EA-D430AB481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BD4C78-2622-412A-9522-384B67371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1C02DE-78E5-4868-A2E4-0B715B009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78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53C1A-632C-450A-90C4-52C17DB1F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9A87D-90BF-4B2F-BBE0-466A6A7DF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90EB80-9867-40FF-B12C-2667D4F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0" y="0"/>
            <a:ext cx="1123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F7317-B4F3-4EEB-AEA4-C3A06D36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47EF65-41FF-4849-B208-56EBC6442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75" b="20438"/>
          <a:stretch/>
        </p:blipFill>
        <p:spPr>
          <a:xfrm>
            <a:off x="0" y="862426"/>
            <a:ext cx="12192000" cy="4751637"/>
          </a:xfrm>
        </p:spPr>
      </p:pic>
    </p:spTree>
    <p:extLst>
      <p:ext uri="{BB962C8B-B14F-4D97-AF65-F5344CB8AC3E}">
        <p14:creationId xmlns:p14="http://schemas.microsoft.com/office/powerpoint/2010/main" val="402760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0433A4-EE7C-4479-A85B-604B364F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86" y="0"/>
            <a:ext cx="913982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6BCC2C2-B7E5-4CA2-B4E7-4D8E0388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406BD-3BB0-4DAF-A416-330F82AE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43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 HT</dc:creator>
  <cp:lastModifiedBy>S HT</cp:lastModifiedBy>
  <cp:revision>2</cp:revision>
  <dcterms:created xsi:type="dcterms:W3CDTF">2023-04-20T01:30:27Z</dcterms:created>
  <dcterms:modified xsi:type="dcterms:W3CDTF">2023-04-20T01:45:46Z</dcterms:modified>
</cp:coreProperties>
</file>